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i/xmgSlefQEyXxD8fV+huUiG0s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રોબોટિક્સ</a:t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1f0cef2ed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1f0cef2ed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61f0cef2ed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1f0cef2ed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1f0cef2ed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61f0cef2ed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1f0cef2ed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1f0cef2ed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61f0cef2ed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1f0cef2ed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1f0cef2ed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61f0cef2ed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1f0cef2ed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1f0cef2ed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1f0cef2ed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1f0cef2ed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1f0cef2ed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61f0cef2ed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1f0cef2ed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61f0cef2ed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61f0cef2ed_0_2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1f0cef2ed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1f0cef2ed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61f0cef2ed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1f0cef2ed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1f0cef2ed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61f0cef2ed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1f0cef2ed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1f0cef2ed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61f0cef2ed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c54f0d73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4c54f0d73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પ્લોટ સેન્સર ફ્લોટ સેન્સર ની મદદથી આપણે પાણીનું લેવલ જ્યારે વધે અથવા ઘટે એ  જાણી શકીએ છીએ</a:t>
            </a:r>
            <a:endParaRPr/>
          </a:p>
        </p:txBody>
      </p:sp>
      <p:sp>
        <p:nvSpPr>
          <p:cNvPr id="129" name="Google Shape;129;g24c54f0d73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1f0cef2ed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1f0cef2ed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61f0cef2ed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1f0cef2ed_0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1f0cef2ed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61f0cef2ed_0_2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1f0cef2ed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1f0cef2ed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61f0cef2ed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61f0cef2ed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61f0cef2ed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61f0cef2ed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1f0cef2ed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1f0cef2ed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61f0cef2ed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1f0cef2ed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1f0cef2ed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61f0cef2ed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d97cb971a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Cutting and pasting is prohibited in origami.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9d97cb971a_1_264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d97cb971a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9d97cb971a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29d97cb971a_1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d17ac35a3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8d17ac35a3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28d17ac35a3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25fbf5696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825fbf5696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હાથ ઉપર કરો અને પૂછો </a:t>
            </a:r>
            <a:endParaRPr/>
          </a:p>
        </p:txBody>
      </p:sp>
      <p:sp>
        <p:nvSpPr>
          <p:cNvPr id="314" name="Google Shape;314;g2825fbf5696_0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1f0cef2ed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61f0cef2ed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પ્લોટ સેન્સર ફ્લોટ સેન્સર ની મદદથી આપણે પાણીનું લેવલ જ્યારે વધે અથવા ઘટે એ  જાણી શકીએ છીએ</a:t>
            </a:r>
            <a:endParaRPr/>
          </a:p>
        </p:txBody>
      </p:sp>
      <p:sp>
        <p:nvSpPr>
          <p:cNvPr id="136" name="Google Shape;136;g261f0cef2ed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1f0cef2e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61f0cef2e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પ્લોટ સેન્સર ફ્લોટ સેન્સર ની મદદથી આપણે પાણીનું લેવલ જ્યારે વધે અથવા ઘટે એ  જાણી શકીએ છીએ</a:t>
            </a:r>
            <a:endParaRPr/>
          </a:p>
        </p:txBody>
      </p:sp>
      <p:sp>
        <p:nvSpPr>
          <p:cNvPr id="143" name="Google Shape;143;g261f0cef2ed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1f0cef2ed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61f0cef2ed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પ્લોટ સેન્સર ફ્લોટ સેન્સર ની મદદથી આપણે પાણીનું લેવલ જ્યારે વધે અથવા ઘટે એ  જાણી શકીએ છીએ</a:t>
            </a:r>
            <a:endParaRPr/>
          </a:p>
        </p:txBody>
      </p:sp>
      <p:sp>
        <p:nvSpPr>
          <p:cNvPr id="150" name="Google Shape;150;g261f0cef2ed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1f0cef2ed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61f0cef2ed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પ્લોટ સેન્સર ફ્લોટ સેન્સર ની મદદથી આપણે પાણીનું લેવલ જ્યારે વધે અથવા ઘટે એ  જાણી શકીએ છીએ</a:t>
            </a:r>
            <a:endParaRPr/>
          </a:p>
        </p:txBody>
      </p:sp>
      <p:sp>
        <p:nvSpPr>
          <p:cNvPr id="158" name="Google Shape;158;g261f0cef2ed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1f0cef2ed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1f0cef2ed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61f0cef2ed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1f0cef2ed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1f0cef2ed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61f0cef2ed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1f0cef2ed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1f0cef2ed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61f0cef2ed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376" y="5408379"/>
            <a:ext cx="1672075" cy="94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6" name="Google Shape;86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9d97cb971a_1_1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29d97cb971a_1_16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g29d97cb971a_1_1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9d97cb971a_1_309"/>
          <p:cNvSpPr txBox="1"/>
          <p:nvPr>
            <p:ph type="title"/>
          </p:nvPr>
        </p:nvSpPr>
        <p:spPr>
          <a:xfrm>
            <a:off x="3346027" y="282067"/>
            <a:ext cx="5502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300" u="none" cap="none" strike="noStrike">
                <a:solidFill>
                  <a:srgbClr val="375F9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29d97cb971a_1_309"/>
          <p:cNvSpPr txBox="1"/>
          <p:nvPr>
            <p:ph idx="1" type="body"/>
          </p:nvPr>
        </p:nvSpPr>
        <p:spPr>
          <a:xfrm>
            <a:off x="842093" y="1569212"/>
            <a:ext cx="105081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g29d97cb971a_1_309"/>
          <p:cNvSpPr txBox="1"/>
          <p:nvPr>
            <p:ph idx="11" type="ftr"/>
          </p:nvPr>
        </p:nvSpPr>
        <p:spPr>
          <a:xfrm>
            <a:off x="2471927" y="6561378"/>
            <a:ext cx="7246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g29d97cb971a_1_30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g29d97cb971a_1_309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/>
        </p:nvSpPr>
        <p:spPr>
          <a:xfrm>
            <a:off x="5766825" y="3193500"/>
            <a:ext cx="62691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43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રોબોટિક્સ</a:t>
            </a:r>
            <a:endParaRPr b="1" i="0" sz="43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5706225" y="2177700"/>
            <a:ext cx="63903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b="1" lang="en-US" sz="7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b="0" i="0" sz="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00" y="1709975"/>
            <a:ext cx="5429799" cy="30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/>
        </p:nvSpPr>
        <p:spPr>
          <a:xfrm>
            <a:off x="6579225" y="4357625"/>
            <a:ext cx="4730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0000"/>
                </a:solidFill>
              </a:rPr>
              <a:t>રોબોટિક્સ</a:t>
            </a:r>
            <a:endParaRPr sz="2000"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વિશેના મહત્વના મુદ્દાઓને આપણે આ ટોપિકમાં શીખીશું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2722713" y="6273400"/>
            <a:ext cx="70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CSR Initiative of Tata Power &amp; Sai’s Angel Foundation, Vadodara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61f0cef2ed_0_183"/>
          <p:cNvPicPr preferRelativeResize="0"/>
          <p:nvPr/>
        </p:nvPicPr>
        <p:blipFill rotWithShape="1">
          <a:blip r:embed="rId3">
            <a:alphaModFix/>
          </a:blip>
          <a:srcRect b="0" l="27968" r="22158" t="0"/>
          <a:stretch/>
        </p:blipFill>
        <p:spPr>
          <a:xfrm>
            <a:off x="3131625" y="780625"/>
            <a:ext cx="5928751" cy="4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261f0cef2ed_0_190"/>
          <p:cNvPicPr preferRelativeResize="0"/>
          <p:nvPr/>
        </p:nvPicPr>
        <p:blipFill rotWithShape="1">
          <a:blip r:embed="rId3">
            <a:alphaModFix/>
          </a:blip>
          <a:srcRect b="0" l="18502" r="22925" t="0"/>
          <a:stretch/>
        </p:blipFill>
        <p:spPr>
          <a:xfrm>
            <a:off x="2351450" y="832950"/>
            <a:ext cx="6962700" cy="4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61f0cef2ed_0_197"/>
          <p:cNvPicPr preferRelativeResize="0"/>
          <p:nvPr/>
        </p:nvPicPr>
        <p:blipFill rotWithShape="1">
          <a:blip r:embed="rId3">
            <a:alphaModFix/>
          </a:blip>
          <a:srcRect b="0" l="26537" r="23145" t="0"/>
          <a:stretch/>
        </p:blipFill>
        <p:spPr>
          <a:xfrm>
            <a:off x="3228325" y="1199425"/>
            <a:ext cx="5981127" cy="4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261f0cef2ed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50" y="1291050"/>
            <a:ext cx="587692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61f0cef2ed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450" y="1357725"/>
            <a:ext cx="48387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61f0cef2ed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904" y="605475"/>
            <a:ext cx="6547075" cy="60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61f0cef2ed_0_176"/>
          <p:cNvPicPr preferRelativeResize="0"/>
          <p:nvPr/>
        </p:nvPicPr>
        <p:blipFill rotWithShape="1">
          <a:blip r:embed="rId3">
            <a:alphaModFix/>
          </a:blip>
          <a:srcRect b="0" l="18541" r="29271" t="0"/>
          <a:stretch/>
        </p:blipFill>
        <p:spPr>
          <a:xfrm>
            <a:off x="2994200" y="1160175"/>
            <a:ext cx="6203600" cy="4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61f0cef2ed_0_219"/>
          <p:cNvPicPr preferRelativeResize="0"/>
          <p:nvPr/>
        </p:nvPicPr>
        <p:blipFill rotWithShape="1">
          <a:blip r:embed="rId3">
            <a:alphaModFix/>
          </a:blip>
          <a:srcRect b="0" l="21252" r="12248" t="0"/>
          <a:stretch/>
        </p:blipFill>
        <p:spPr>
          <a:xfrm>
            <a:off x="2560825" y="872225"/>
            <a:ext cx="7905025" cy="4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261f0cef2ed_0_250"/>
          <p:cNvPicPr preferRelativeResize="0"/>
          <p:nvPr/>
        </p:nvPicPr>
        <p:blipFill rotWithShape="1">
          <a:blip r:embed="rId3">
            <a:alphaModFix/>
          </a:blip>
          <a:srcRect b="0" l="17396" r="13681" t="0"/>
          <a:stretch/>
        </p:blipFill>
        <p:spPr>
          <a:xfrm>
            <a:off x="2377600" y="832950"/>
            <a:ext cx="8192974" cy="4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261f0cef2ed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350" y="976925"/>
            <a:ext cx="67151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61f0cef2ed_0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990025"/>
            <a:ext cx="786765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c54f0d730_0_108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4c54f0d730_0_108"/>
          <p:cNvPicPr preferRelativeResize="0"/>
          <p:nvPr/>
        </p:nvPicPr>
        <p:blipFill rotWithShape="1">
          <a:blip r:embed="rId3">
            <a:alphaModFix/>
          </a:blip>
          <a:srcRect b="18209" l="15923" r="12381" t="19620"/>
          <a:stretch/>
        </p:blipFill>
        <p:spPr>
          <a:xfrm>
            <a:off x="1880975" y="1318275"/>
            <a:ext cx="9523099" cy="464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61f0cef2ed_0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1147075"/>
            <a:ext cx="771525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261f0cef2ed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937675"/>
            <a:ext cx="63627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261f0cef2ed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238" y="1081625"/>
            <a:ext cx="68675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61f0cef2ed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100" y="1094725"/>
            <a:ext cx="759142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1f0cef2ed_0_23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61f0cef2ed_0_23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1f0cef2ed_0_24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61f0cef2ed_0_24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9d97cb971a_1_264"/>
          <p:cNvPicPr preferRelativeResize="0"/>
          <p:nvPr/>
        </p:nvPicPr>
        <p:blipFill rotWithShape="1">
          <a:blip r:embed="rId3">
            <a:alphaModFix/>
          </a:blip>
          <a:srcRect b="27864" l="0" r="0" t="16306"/>
          <a:stretch/>
        </p:blipFill>
        <p:spPr>
          <a:xfrm>
            <a:off x="2992200" y="2028775"/>
            <a:ext cx="5579400" cy="23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9d97cb971a_1_264"/>
          <p:cNvSpPr txBox="1"/>
          <p:nvPr/>
        </p:nvSpPr>
        <p:spPr>
          <a:xfrm>
            <a:off x="3111600" y="2924100"/>
            <a:ext cx="59688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375F92"/>
                </a:solidFill>
                <a:latin typeface="Calibri"/>
                <a:ea typeface="Calibri"/>
                <a:cs typeface="Calibri"/>
                <a:sym typeface="Calibri"/>
              </a:rPr>
              <a:t>SEARCH GURU</a:t>
            </a:r>
            <a:endParaRPr b="1" i="0" sz="4800" u="none" cap="none" strike="noStrike">
              <a:solidFill>
                <a:srgbClr val="375F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29d97cb971a_1_264"/>
          <p:cNvPicPr preferRelativeResize="0"/>
          <p:nvPr/>
        </p:nvPicPr>
        <p:blipFill rotWithShape="1">
          <a:blip r:embed="rId4">
            <a:alphaModFix/>
          </a:blip>
          <a:srcRect b="21022" l="0" r="0" t="0"/>
          <a:stretch/>
        </p:blipFill>
        <p:spPr>
          <a:xfrm>
            <a:off x="5272700" y="133200"/>
            <a:ext cx="1304625" cy="6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d97cb971a_1_7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/>
          </a:p>
        </p:txBody>
      </p:sp>
      <p:sp>
        <p:nvSpPr>
          <p:cNvPr id="303" name="Google Shape;303;g29d97cb971a_1_7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d17ac35a3_0_164"/>
          <p:cNvSpPr/>
          <p:nvPr/>
        </p:nvSpPr>
        <p:spPr>
          <a:xfrm>
            <a:off x="531625" y="4323775"/>
            <a:ext cx="8018700" cy="753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8d17ac35a3_0_164"/>
          <p:cNvSpPr txBox="1"/>
          <p:nvPr/>
        </p:nvSpPr>
        <p:spPr>
          <a:xfrm>
            <a:off x="635700" y="1606375"/>
            <a:ext cx="115563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 Questions ?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પ્લાસ્ટિક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લાકડું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લોખંડ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lphaLcPeriod"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રબર</a:t>
            </a: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25fbf5696_0_311"/>
          <p:cNvSpPr txBox="1"/>
          <p:nvPr/>
        </p:nvSpPr>
        <p:spPr>
          <a:xfrm>
            <a:off x="913200" y="2413050"/>
            <a:ext cx="1036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એક્ટિવિટીમાં કોઈ જગ્યાએ કંઈ ન સમજાયું હોય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2825fbf5696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646" y="3483800"/>
            <a:ext cx="1931725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825fbf5696_0_311"/>
          <p:cNvSpPr txBox="1"/>
          <p:nvPr/>
        </p:nvSpPr>
        <p:spPr>
          <a:xfrm>
            <a:off x="3754400" y="6129625"/>
            <a:ext cx="434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હાથ ઉપર કરો અને પૂછો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1f0cef2ed_0_42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261f0cef2ed_0_42"/>
          <p:cNvPicPr preferRelativeResize="0"/>
          <p:nvPr/>
        </p:nvPicPr>
        <p:blipFill rotWithShape="1">
          <a:blip r:embed="rId3">
            <a:alphaModFix/>
          </a:blip>
          <a:srcRect b="38125" l="35233" r="32890" t="24859"/>
          <a:stretch/>
        </p:blipFill>
        <p:spPr>
          <a:xfrm>
            <a:off x="2728626" y="1229550"/>
            <a:ext cx="6734750" cy="439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61f0cef2ed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561" y="1989672"/>
            <a:ext cx="3712100" cy="31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61f0cef2ed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1600" y="1218387"/>
            <a:ext cx="3612228" cy="467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1f0cef2ed_0_90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261f0cef2ed_0_90"/>
          <p:cNvPicPr preferRelativeResize="0"/>
          <p:nvPr/>
        </p:nvPicPr>
        <p:blipFill rotWithShape="1">
          <a:blip r:embed="rId3">
            <a:alphaModFix/>
          </a:blip>
          <a:srcRect b="22171" l="38184" r="35793" t="22315"/>
          <a:stretch/>
        </p:blipFill>
        <p:spPr>
          <a:xfrm>
            <a:off x="4821623" y="2063975"/>
            <a:ext cx="2548752" cy="30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61f0cef2ed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638" y="2369911"/>
            <a:ext cx="1989900" cy="22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1f0cef2ed_0_114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g261f0cef2ed_0_114"/>
          <p:cNvPicPr preferRelativeResize="0"/>
          <p:nvPr/>
        </p:nvPicPr>
        <p:blipFill rotWithShape="1">
          <a:blip r:embed="rId3">
            <a:alphaModFix/>
          </a:blip>
          <a:srcRect b="9087" l="28487" r="22413" t="5259"/>
          <a:stretch/>
        </p:blipFill>
        <p:spPr>
          <a:xfrm>
            <a:off x="3477001" y="1865050"/>
            <a:ext cx="4129476" cy="29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261f0cef2ed_0_144"/>
          <p:cNvPicPr preferRelativeResize="0"/>
          <p:nvPr/>
        </p:nvPicPr>
        <p:blipFill rotWithShape="1">
          <a:blip r:embed="rId3">
            <a:alphaModFix/>
          </a:blip>
          <a:srcRect b="41571" l="59177" r="23256" t="0"/>
          <a:stretch/>
        </p:blipFill>
        <p:spPr>
          <a:xfrm flipH="1" rot="5400000">
            <a:off x="4684070" y="778567"/>
            <a:ext cx="2101886" cy="289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g261f0cef2ed_0_144"/>
          <p:cNvCxnSpPr/>
          <p:nvPr/>
        </p:nvCxnSpPr>
        <p:spPr>
          <a:xfrm>
            <a:off x="5853793" y="3832051"/>
            <a:ext cx="15300" cy="1040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g261f0cef2ed_0_144"/>
          <p:cNvCxnSpPr/>
          <p:nvPr/>
        </p:nvCxnSpPr>
        <p:spPr>
          <a:xfrm>
            <a:off x="5789654" y="3832051"/>
            <a:ext cx="15300" cy="1040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g261f0cef2ed_0_144"/>
          <p:cNvCxnSpPr/>
          <p:nvPr/>
        </p:nvCxnSpPr>
        <p:spPr>
          <a:xfrm>
            <a:off x="5725495" y="3832051"/>
            <a:ext cx="15300" cy="1040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g261f0cef2ed_0_144"/>
          <p:cNvCxnSpPr/>
          <p:nvPr/>
        </p:nvCxnSpPr>
        <p:spPr>
          <a:xfrm>
            <a:off x="5661336" y="3832031"/>
            <a:ext cx="15300" cy="10401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261f0cef2ed_0_144"/>
          <p:cNvCxnSpPr/>
          <p:nvPr/>
        </p:nvCxnSpPr>
        <p:spPr>
          <a:xfrm flipH="1">
            <a:off x="5838639" y="4872391"/>
            <a:ext cx="986700" cy="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g261f0cef2ed_0_144"/>
          <p:cNvCxnSpPr/>
          <p:nvPr/>
        </p:nvCxnSpPr>
        <p:spPr>
          <a:xfrm rot="10800000">
            <a:off x="5804853" y="4858898"/>
            <a:ext cx="0" cy="332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g261f0cef2ed_0_144"/>
          <p:cNvCxnSpPr/>
          <p:nvPr/>
        </p:nvCxnSpPr>
        <p:spPr>
          <a:xfrm rot="10800000">
            <a:off x="5774117" y="5163577"/>
            <a:ext cx="10551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g261f0cef2ed_0_144"/>
          <p:cNvCxnSpPr/>
          <p:nvPr/>
        </p:nvCxnSpPr>
        <p:spPr>
          <a:xfrm>
            <a:off x="4718664" y="4872391"/>
            <a:ext cx="986700" cy="9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g261f0cef2ed_0_144"/>
          <p:cNvCxnSpPr/>
          <p:nvPr/>
        </p:nvCxnSpPr>
        <p:spPr>
          <a:xfrm>
            <a:off x="4715498" y="5163577"/>
            <a:ext cx="10551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g261f0cef2ed_0_144"/>
          <p:cNvCxnSpPr/>
          <p:nvPr/>
        </p:nvCxnSpPr>
        <p:spPr>
          <a:xfrm rot="10800000">
            <a:off x="5740694" y="4831477"/>
            <a:ext cx="0" cy="332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g261f0cef2ed_0_144"/>
          <p:cNvCxnSpPr/>
          <p:nvPr/>
        </p:nvCxnSpPr>
        <p:spPr>
          <a:xfrm>
            <a:off x="5765174" y="2924643"/>
            <a:ext cx="0" cy="1025400"/>
          </a:xfrm>
          <a:prstGeom prst="straightConnector1">
            <a:avLst/>
          </a:prstGeom>
          <a:noFill/>
          <a:ln cap="flat" cmpd="sng" w="2286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61f0cef2ed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" y="1029275"/>
            <a:ext cx="11887201" cy="549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61f0cef2ed_0_169"/>
          <p:cNvPicPr preferRelativeResize="0"/>
          <p:nvPr/>
        </p:nvPicPr>
        <p:blipFill rotWithShape="1">
          <a:blip r:embed="rId3">
            <a:alphaModFix/>
          </a:blip>
          <a:srcRect b="0" l="15194" r="19845" t="0"/>
          <a:stretch/>
        </p:blipFill>
        <p:spPr>
          <a:xfrm>
            <a:off x="2235100" y="1094750"/>
            <a:ext cx="7721800" cy="49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2017-03-18T08:58:46Z</dcterms:created>
  <dc:creator>parth</dc:creator>
</cp:coreProperties>
</file>